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393"/>
    <a:srgbClr val="3D5378"/>
    <a:srgbClr val="2B2030"/>
    <a:srgbClr val="2C6394"/>
    <a:srgbClr val="BDCEDF"/>
    <a:srgbClr val="9BB0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0" autoAdjust="0"/>
    <p:restoredTop sz="87037" autoAdjust="0"/>
  </p:normalViewPr>
  <p:slideViewPr>
    <p:cSldViewPr snapToGrid="0">
      <p:cViewPr>
        <p:scale>
          <a:sx n="80" d="100"/>
          <a:sy n="80" d="100"/>
        </p:scale>
        <p:origin x="17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s Cifuentes" userId="b745faaa3a8d1935" providerId="LiveId" clId="{92BF8770-8BBE-40B0-9A57-9AB6FE4A3242}"/>
    <pc:docChg chg="custSel modSld">
      <pc:chgData name="Blas Cifuentes" userId="b745faaa3a8d1935" providerId="LiveId" clId="{92BF8770-8BBE-40B0-9A57-9AB6FE4A3242}" dt="2024-10-07T14:57:15.452" v="80" actId="14100"/>
      <pc:docMkLst>
        <pc:docMk/>
      </pc:docMkLst>
      <pc:sldChg chg="modSp mod">
        <pc:chgData name="Blas Cifuentes" userId="b745faaa3a8d1935" providerId="LiveId" clId="{92BF8770-8BBE-40B0-9A57-9AB6FE4A3242}" dt="2024-10-07T14:57:15.452" v="80" actId="14100"/>
        <pc:sldMkLst>
          <pc:docMk/>
          <pc:sldMk cId="2406273178" sldId="256"/>
        </pc:sldMkLst>
        <pc:spChg chg="mod">
          <ac:chgData name="Blas Cifuentes" userId="b745faaa3a8d1935" providerId="LiveId" clId="{92BF8770-8BBE-40B0-9A57-9AB6FE4A3242}" dt="2024-10-07T14:56:42.258" v="77" actId="20577"/>
          <ac:spMkLst>
            <pc:docMk/>
            <pc:sldMk cId="2406273178" sldId="256"/>
            <ac:spMk id="2" creationId="{D1A3E8E1-2101-9F5A-32DB-4ED51A4F1D61}"/>
          </ac:spMkLst>
        </pc:spChg>
        <pc:spChg chg="mod">
          <ac:chgData name="Blas Cifuentes" userId="b745faaa3a8d1935" providerId="LiveId" clId="{92BF8770-8BBE-40B0-9A57-9AB6FE4A3242}" dt="2024-10-07T14:57:15.452" v="80" actId="14100"/>
          <ac:spMkLst>
            <pc:docMk/>
            <pc:sldMk cId="2406273178" sldId="256"/>
            <ac:spMk id="3" creationId="{1FB9CE1D-9B2A-D046-06A1-35DB9542FB8A}"/>
          </ac:spMkLst>
        </pc:spChg>
        <pc:spChg chg="mod">
          <ac:chgData name="Blas Cifuentes" userId="b745faaa3a8d1935" providerId="LiveId" clId="{92BF8770-8BBE-40B0-9A57-9AB6FE4A3242}" dt="2024-10-07T14:56:22.472" v="67" actId="20577"/>
          <ac:spMkLst>
            <pc:docMk/>
            <pc:sldMk cId="2406273178" sldId="256"/>
            <ac:spMk id="5" creationId="{F5F46A69-C523-F2DE-AEAA-0812B3AC6F86}"/>
          </ac:spMkLst>
        </pc:spChg>
        <pc:spChg chg="mod">
          <ac:chgData name="Blas Cifuentes" userId="b745faaa3a8d1935" providerId="LiveId" clId="{92BF8770-8BBE-40B0-9A57-9AB6FE4A3242}" dt="2024-10-07T14:56:10.794" v="64" actId="20577"/>
          <ac:spMkLst>
            <pc:docMk/>
            <pc:sldMk cId="2406273178" sldId="256"/>
            <ac:spMk id="6" creationId="{F5FA5310-5B01-E39B-FF03-4163224FCF8F}"/>
          </ac:spMkLst>
        </pc:spChg>
        <pc:spChg chg="mod">
          <ac:chgData name="Blas Cifuentes" userId="b745faaa3a8d1935" providerId="LiveId" clId="{92BF8770-8BBE-40B0-9A57-9AB6FE4A3242}" dt="2024-10-07T14:56:18.215" v="66" actId="20577"/>
          <ac:spMkLst>
            <pc:docMk/>
            <pc:sldMk cId="2406273178" sldId="256"/>
            <ac:spMk id="7" creationId="{FE5E4455-5ADE-B4B4-46D1-AFDA67BDB9AB}"/>
          </ac:spMkLst>
        </pc:spChg>
        <pc:spChg chg="mod">
          <ac:chgData name="Blas Cifuentes" userId="b745faaa3a8d1935" providerId="LiveId" clId="{92BF8770-8BBE-40B0-9A57-9AB6FE4A3242}" dt="2024-10-07T14:56:15.579" v="65" actId="20577"/>
          <ac:spMkLst>
            <pc:docMk/>
            <pc:sldMk cId="2406273178" sldId="256"/>
            <ac:spMk id="8" creationId="{5E39BA37-93A5-EB11-26DA-016A1367E6B4}"/>
          </ac:spMkLst>
        </pc:spChg>
        <pc:spChg chg="mod">
          <ac:chgData name="Blas Cifuentes" userId="b745faaa3a8d1935" providerId="LiveId" clId="{92BF8770-8BBE-40B0-9A57-9AB6FE4A3242}" dt="2024-10-07T14:56:08.356" v="63" actId="20577"/>
          <ac:spMkLst>
            <pc:docMk/>
            <pc:sldMk cId="2406273178" sldId="256"/>
            <ac:spMk id="10" creationId="{F938BD11-2F63-2BBD-DAFD-01B3AA8F8A22}"/>
          </ac:spMkLst>
        </pc:spChg>
        <pc:spChg chg="mod">
          <ac:chgData name="Blas Cifuentes" userId="b745faaa3a8d1935" providerId="LiveId" clId="{92BF8770-8BBE-40B0-9A57-9AB6FE4A3242}" dt="2024-10-07T14:55:38.226" v="49" actId="20577"/>
          <ac:spMkLst>
            <pc:docMk/>
            <pc:sldMk cId="2406273178" sldId="256"/>
            <ac:spMk id="12" creationId="{12F13B27-6F6E-57F4-4CA4-9AC20D3979D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09A74-BBA3-41DD-BFDD-DBBFFDB8830B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s-AR"/>
        </a:p>
      </dgm:t>
    </dgm:pt>
    <dgm:pt modelId="{D89D46A6-6A2C-47A3-983A-889F025F6BD3}">
      <dgm:prSet phldrT="[Texto]" phldr="1"/>
      <dgm:spPr/>
      <dgm:t>
        <a:bodyPr/>
        <a:lstStyle/>
        <a:p>
          <a:endParaRPr lang="es-AR" dirty="0"/>
        </a:p>
      </dgm:t>
    </dgm:pt>
    <dgm:pt modelId="{7F26803F-3F8C-4310-A53B-D818C5216A4A}" type="parTrans" cxnId="{25E3A836-6131-4D10-B091-8E2EB246F92B}">
      <dgm:prSet/>
      <dgm:spPr/>
      <dgm:t>
        <a:bodyPr/>
        <a:lstStyle/>
        <a:p>
          <a:endParaRPr lang="es-AR"/>
        </a:p>
      </dgm:t>
    </dgm:pt>
    <dgm:pt modelId="{36761E0E-9E8D-42B3-8A0E-96C1C8A5B54A}" type="sibTrans" cxnId="{25E3A836-6131-4D10-B091-8E2EB246F92B}">
      <dgm:prSet/>
      <dgm:spPr/>
      <dgm:t>
        <a:bodyPr/>
        <a:lstStyle/>
        <a:p>
          <a:endParaRPr lang="es-AR"/>
        </a:p>
      </dgm:t>
    </dgm:pt>
    <dgm:pt modelId="{8DC94055-3F5B-433B-980F-F7017CD30840}">
      <dgm:prSet phldrT="[Texto]" phldr="1"/>
      <dgm:spPr/>
      <dgm:t>
        <a:bodyPr/>
        <a:lstStyle/>
        <a:p>
          <a:endParaRPr lang="es-AR"/>
        </a:p>
      </dgm:t>
    </dgm:pt>
    <dgm:pt modelId="{352C677A-A7F9-4853-A2F3-B9802CA16666}" type="parTrans" cxnId="{7E67720C-F22C-4AC6-BCE7-11AB64A0E59C}">
      <dgm:prSet/>
      <dgm:spPr/>
      <dgm:t>
        <a:bodyPr/>
        <a:lstStyle/>
        <a:p>
          <a:endParaRPr lang="es-AR"/>
        </a:p>
      </dgm:t>
    </dgm:pt>
    <dgm:pt modelId="{4DCF9E4A-AB59-4E30-B370-D42264645B94}" type="sibTrans" cxnId="{7E67720C-F22C-4AC6-BCE7-11AB64A0E59C}">
      <dgm:prSet/>
      <dgm:spPr/>
      <dgm:t>
        <a:bodyPr/>
        <a:lstStyle/>
        <a:p>
          <a:endParaRPr lang="es-AR"/>
        </a:p>
      </dgm:t>
    </dgm:pt>
    <dgm:pt modelId="{7BED3567-E3FB-433F-AE26-5B76ADC26DB0}">
      <dgm:prSet phldrT="[Texto]" phldr="1"/>
      <dgm:spPr/>
      <dgm:t>
        <a:bodyPr/>
        <a:lstStyle/>
        <a:p>
          <a:endParaRPr lang="es-AR"/>
        </a:p>
      </dgm:t>
    </dgm:pt>
    <dgm:pt modelId="{A9D605B5-64AD-4C64-B2C0-8D9072A56E02}" type="parTrans" cxnId="{E6887872-1C0B-4A81-9F82-6812FBABA870}">
      <dgm:prSet/>
      <dgm:spPr/>
      <dgm:t>
        <a:bodyPr/>
        <a:lstStyle/>
        <a:p>
          <a:endParaRPr lang="es-AR"/>
        </a:p>
      </dgm:t>
    </dgm:pt>
    <dgm:pt modelId="{8739C53B-6B65-474B-A71F-E4A7C146F729}" type="sibTrans" cxnId="{E6887872-1C0B-4A81-9F82-6812FBABA870}">
      <dgm:prSet/>
      <dgm:spPr/>
      <dgm:t>
        <a:bodyPr/>
        <a:lstStyle/>
        <a:p>
          <a:endParaRPr lang="es-AR"/>
        </a:p>
      </dgm:t>
    </dgm:pt>
    <dgm:pt modelId="{56CB1DB6-4865-4962-A0F6-6E89A4881A21}">
      <dgm:prSet phldrT="[Texto]" phldr="1"/>
      <dgm:spPr/>
      <dgm:t>
        <a:bodyPr/>
        <a:lstStyle/>
        <a:p>
          <a:endParaRPr lang="es-AR"/>
        </a:p>
      </dgm:t>
    </dgm:pt>
    <dgm:pt modelId="{4FECF505-61EC-42B4-B93D-F8216F1965D2}" type="parTrans" cxnId="{FD323098-9B31-4589-B83A-D7E30DA09609}">
      <dgm:prSet/>
      <dgm:spPr/>
      <dgm:t>
        <a:bodyPr/>
        <a:lstStyle/>
        <a:p>
          <a:endParaRPr lang="es-AR"/>
        </a:p>
      </dgm:t>
    </dgm:pt>
    <dgm:pt modelId="{382410ED-E19F-402D-8DC1-5688B5A50D3D}" type="sibTrans" cxnId="{FD323098-9B31-4589-B83A-D7E30DA09609}">
      <dgm:prSet/>
      <dgm:spPr/>
      <dgm:t>
        <a:bodyPr/>
        <a:lstStyle/>
        <a:p>
          <a:endParaRPr lang="es-AR"/>
        </a:p>
      </dgm:t>
    </dgm:pt>
    <dgm:pt modelId="{0E8A4B98-A186-4839-87B0-A782C8AF4C65}" type="pres">
      <dgm:prSet presAssocID="{E6709A74-BBA3-41DD-BFDD-DBBFFDB8830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C1A07E5D-160B-4869-95C3-370084D73498}" type="pres">
      <dgm:prSet presAssocID="{D89D46A6-6A2C-47A3-983A-889F025F6BD3}" presName="singleCycle" presStyleCnt="0"/>
      <dgm:spPr/>
    </dgm:pt>
    <dgm:pt modelId="{9B0F9EA2-F72D-4C0E-9808-9368EE847A79}" type="pres">
      <dgm:prSet presAssocID="{D89D46A6-6A2C-47A3-983A-889F025F6BD3}" presName="singleCenter" presStyleLbl="node1" presStyleIdx="0" presStyleCnt="4">
        <dgm:presLayoutVars>
          <dgm:chMax val="7"/>
          <dgm:chPref val="7"/>
        </dgm:presLayoutVars>
      </dgm:prSet>
      <dgm:spPr/>
    </dgm:pt>
    <dgm:pt modelId="{CC6437BE-F80F-4F71-970E-268F618F347A}" type="pres">
      <dgm:prSet presAssocID="{352C677A-A7F9-4853-A2F3-B9802CA16666}" presName="Name56" presStyleLbl="parChTrans1D2" presStyleIdx="0" presStyleCnt="3"/>
      <dgm:spPr/>
    </dgm:pt>
    <dgm:pt modelId="{AD8CBD7F-9B5C-4B19-811E-DA66E4829BD0}" type="pres">
      <dgm:prSet presAssocID="{8DC94055-3F5B-433B-980F-F7017CD30840}" presName="text0" presStyleLbl="node1" presStyleIdx="1" presStyleCnt="4">
        <dgm:presLayoutVars>
          <dgm:bulletEnabled val="1"/>
        </dgm:presLayoutVars>
      </dgm:prSet>
      <dgm:spPr/>
    </dgm:pt>
    <dgm:pt modelId="{1E79AA42-85AE-4503-B297-2BBF98F870C0}" type="pres">
      <dgm:prSet presAssocID="{A9D605B5-64AD-4C64-B2C0-8D9072A56E02}" presName="Name56" presStyleLbl="parChTrans1D2" presStyleIdx="1" presStyleCnt="3"/>
      <dgm:spPr/>
    </dgm:pt>
    <dgm:pt modelId="{D3F2B6E3-4AC3-472F-B3C6-929EE15A7031}" type="pres">
      <dgm:prSet presAssocID="{7BED3567-E3FB-433F-AE26-5B76ADC26DB0}" presName="text0" presStyleLbl="node1" presStyleIdx="2" presStyleCnt="4">
        <dgm:presLayoutVars>
          <dgm:bulletEnabled val="1"/>
        </dgm:presLayoutVars>
      </dgm:prSet>
      <dgm:spPr/>
    </dgm:pt>
    <dgm:pt modelId="{919A46FC-2EAB-439E-A953-7DF311CC256F}" type="pres">
      <dgm:prSet presAssocID="{4FECF505-61EC-42B4-B93D-F8216F1965D2}" presName="Name56" presStyleLbl="parChTrans1D2" presStyleIdx="2" presStyleCnt="3"/>
      <dgm:spPr/>
    </dgm:pt>
    <dgm:pt modelId="{C78BEE61-DAA5-491E-B072-EFCA51BA81B0}" type="pres">
      <dgm:prSet presAssocID="{56CB1DB6-4865-4962-A0F6-6E89A4881A21}" presName="text0" presStyleLbl="node1" presStyleIdx="3" presStyleCnt="4">
        <dgm:presLayoutVars>
          <dgm:bulletEnabled val="1"/>
        </dgm:presLayoutVars>
      </dgm:prSet>
      <dgm:spPr/>
    </dgm:pt>
  </dgm:ptLst>
  <dgm:cxnLst>
    <dgm:cxn modelId="{7E67720C-F22C-4AC6-BCE7-11AB64A0E59C}" srcId="{D89D46A6-6A2C-47A3-983A-889F025F6BD3}" destId="{8DC94055-3F5B-433B-980F-F7017CD30840}" srcOrd="0" destOrd="0" parTransId="{352C677A-A7F9-4853-A2F3-B9802CA16666}" sibTransId="{4DCF9E4A-AB59-4E30-B370-D42264645B94}"/>
    <dgm:cxn modelId="{59E45C1C-5EDF-4EDE-9DFB-99287117D794}" type="presOf" srcId="{A9D605B5-64AD-4C64-B2C0-8D9072A56E02}" destId="{1E79AA42-85AE-4503-B297-2BBF98F870C0}" srcOrd="0" destOrd="0" presId="urn:microsoft.com/office/officeart/2008/layout/RadialCluster"/>
    <dgm:cxn modelId="{C6920E23-08F0-4155-84F9-46C56F3D6B04}" type="presOf" srcId="{4FECF505-61EC-42B4-B93D-F8216F1965D2}" destId="{919A46FC-2EAB-439E-A953-7DF311CC256F}" srcOrd="0" destOrd="0" presId="urn:microsoft.com/office/officeart/2008/layout/RadialCluster"/>
    <dgm:cxn modelId="{25E3A836-6131-4D10-B091-8E2EB246F92B}" srcId="{E6709A74-BBA3-41DD-BFDD-DBBFFDB8830B}" destId="{D89D46A6-6A2C-47A3-983A-889F025F6BD3}" srcOrd="0" destOrd="0" parTransId="{7F26803F-3F8C-4310-A53B-D818C5216A4A}" sibTransId="{36761E0E-9E8D-42B3-8A0E-96C1C8A5B54A}"/>
    <dgm:cxn modelId="{C9DBFB71-7FA4-40C3-B444-0FE75D85814B}" type="presOf" srcId="{E6709A74-BBA3-41DD-BFDD-DBBFFDB8830B}" destId="{0E8A4B98-A186-4839-87B0-A782C8AF4C65}" srcOrd="0" destOrd="0" presId="urn:microsoft.com/office/officeart/2008/layout/RadialCluster"/>
    <dgm:cxn modelId="{E6887872-1C0B-4A81-9F82-6812FBABA870}" srcId="{D89D46A6-6A2C-47A3-983A-889F025F6BD3}" destId="{7BED3567-E3FB-433F-AE26-5B76ADC26DB0}" srcOrd="1" destOrd="0" parTransId="{A9D605B5-64AD-4C64-B2C0-8D9072A56E02}" sibTransId="{8739C53B-6B65-474B-A71F-E4A7C146F729}"/>
    <dgm:cxn modelId="{658CC37C-6B40-4E29-98B3-B60FB2146DC3}" type="presOf" srcId="{7BED3567-E3FB-433F-AE26-5B76ADC26DB0}" destId="{D3F2B6E3-4AC3-472F-B3C6-929EE15A7031}" srcOrd="0" destOrd="0" presId="urn:microsoft.com/office/officeart/2008/layout/RadialCluster"/>
    <dgm:cxn modelId="{FD323098-9B31-4589-B83A-D7E30DA09609}" srcId="{D89D46A6-6A2C-47A3-983A-889F025F6BD3}" destId="{56CB1DB6-4865-4962-A0F6-6E89A4881A21}" srcOrd="2" destOrd="0" parTransId="{4FECF505-61EC-42B4-B93D-F8216F1965D2}" sibTransId="{382410ED-E19F-402D-8DC1-5688B5A50D3D}"/>
    <dgm:cxn modelId="{D909A9CA-ACE1-415A-936B-F5D47C2063D9}" type="presOf" srcId="{56CB1DB6-4865-4962-A0F6-6E89A4881A21}" destId="{C78BEE61-DAA5-491E-B072-EFCA51BA81B0}" srcOrd="0" destOrd="0" presId="urn:microsoft.com/office/officeart/2008/layout/RadialCluster"/>
    <dgm:cxn modelId="{DEE699D1-9221-4E08-9B07-545E8C0CA7A1}" type="presOf" srcId="{352C677A-A7F9-4853-A2F3-B9802CA16666}" destId="{CC6437BE-F80F-4F71-970E-268F618F347A}" srcOrd="0" destOrd="0" presId="urn:microsoft.com/office/officeart/2008/layout/RadialCluster"/>
    <dgm:cxn modelId="{E0E314D8-0D5E-4674-8E2E-7221C7E8D89D}" type="presOf" srcId="{8DC94055-3F5B-433B-980F-F7017CD30840}" destId="{AD8CBD7F-9B5C-4B19-811E-DA66E4829BD0}" srcOrd="0" destOrd="0" presId="urn:microsoft.com/office/officeart/2008/layout/RadialCluster"/>
    <dgm:cxn modelId="{97FD6EED-7FBC-4D4E-83C2-B3B00D8BC9A7}" type="presOf" srcId="{D89D46A6-6A2C-47A3-983A-889F025F6BD3}" destId="{9B0F9EA2-F72D-4C0E-9808-9368EE847A79}" srcOrd="0" destOrd="0" presId="urn:microsoft.com/office/officeart/2008/layout/RadialCluster"/>
    <dgm:cxn modelId="{DA23E7C7-3A42-4FDC-9219-8F2F66BF0533}" type="presParOf" srcId="{0E8A4B98-A186-4839-87B0-A782C8AF4C65}" destId="{C1A07E5D-160B-4869-95C3-370084D73498}" srcOrd="0" destOrd="0" presId="urn:microsoft.com/office/officeart/2008/layout/RadialCluster"/>
    <dgm:cxn modelId="{4783BA42-6009-4927-86D7-17D326AA029E}" type="presParOf" srcId="{C1A07E5D-160B-4869-95C3-370084D73498}" destId="{9B0F9EA2-F72D-4C0E-9808-9368EE847A79}" srcOrd="0" destOrd="0" presId="urn:microsoft.com/office/officeart/2008/layout/RadialCluster"/>
    <dgm:cxn modelId="{068CA805-84F5-4238-8D57-E2D5A6EADA56}" type="presParOf" srcId="{C1A07E5D-160B-4869-95C3-370084D73498}" destId="{CC6437BE-F80F-4F71-970E-268F618F347A}" srcOrd="1" destOrd="0" presId="urn:microsoft.com/office/officeart/2008/layout/RadialCluster"/>
    <dgm:cxn modelId="{4577C513-7F43-455C-BFBD-053184E645D7}" type="presParOf" srcId="{C1A07E5D-160B-4869-95C3-370084D73498}" destId="{AD8CBD7F-9B5C-4B19-811E-DA66E4829BD0}" srcOrd="2" destOrd="0" presId="urn:microsoft.com/office/officeart/2008/layout/RadialCluster"/>
    <dgm:cxn modelId="{CAC5A0EB-C45E-4867-9122-6E22BAECB71C}" type="presParOf" srcId="{C1A07E5D-160B-4869-95C3-370084D73498}" destId="{1E79AA42-85AE-4503-B297-2BBF98F870C0}" srcOrd="3" destOrd="0" presId="urn:microsoft.com/office/officeart/2008/layout/RadialCluster"/>
    <dgm:cxn modelId="{DE04FA74-CBAB-4B0A-9374-1D9E2E375478}" type="presParOf" srcId="{C1A07E5D-160B-4869-95C3-370084D73498}" destId="{D3F2B6E3-4AC3-472F-B3C6-929EE15A7031}" srcOrd="4" destOrd="0" presId="urn:microsoft.com/office/officeart/2008/layout/RadialCluster"/>
    <dgm:cxn modelId="{D56AF811-2BD3-4FFB-AA58-D600A5F1DB84}" type="presParOf" srcId="{C1A07E5D-160B-4869-95C3-370084D73498}" destId="{919A46FC-2EAB-439E-A953-7DF311CC256F}" srcOrd="5" destOrd="0" presId="urn:microsoft.com/office/officeart/2008/layout/RadialCluster"/>
    <dgm:cxn modelId="{8637FB34-8EF5-46F2-ADD4-80D48A872703}" type="presParOf" srcId="{C1A07E5D-160B-4869-95C3-370084D73498}" destId="{C78BEE61-DAA5-491E-B072-EFCA51BA81B0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4C732F-D67B-4982-8124-A5A822FE5D6F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0"/>
      <dgm:spPr/>
    </dgm:pt>
    <dgm:pt modelId="{A30FB86E-19A4-4BE6-8986-3A1AB9AF9236}">
      <dgm:prSet phldrT="[Texto]" phldr="1"/>
      <dgm:spPr/>
      <dgm:t>
        <a:bodyPr/>
        <a:lstStyle/>
        <a:p>
          <a:endParaRPr lang="es-AR"/>
        </a:p>
      </dgm:t>
    </dgm:pt>
    <dgm:pt modelId="{32ECA842-C442-4001-A550-5FAC1A2394BD}" type="parTrans" cxnId="{52C5AC0C-3AE9-492D-B863-CB66D3A1289A}">
      <dgm:prSet/>
      <dgm:spPr/>
      <dgm:t>
        <a:bodyPr/>
        <a:lstStyle/>
        <a:p>
          <a:endParaRPr lang="es-AR"/>
        </a:p>
      </dgm:t>
    </dgm:pt>
    <dgm:pt modelId="{FEDA57A2-8678-4161-A9BC-E4B5BD38BA84}" type="sibTrans" cxnId="{52C5AC0C-3AE9-492D-B863-CB66D3A1289A}">
      <dgm:prSet/>
      <dgm:spPr/>
      <dgm:t>
        <a:bodyPr/>
        <a:lstStyle/>
        <a:p>
          <a:endParaRPr lang="es-AR"/>
        </a:p>
      </dgm:t>
    </dgm:pt>
    <dgm:pt modelId="{069389FF-CC86-4582-981F-95796DE3B4BB}">
      <dgm:prSet phldrT="[Texto]" phldr="1"/>
      <dgm:spPr/>
      <dgm:t>
        <a:bodyPr/>
        <a:lstStyle/>
        <a:p>
          <a:endParaRPr lang="es-AR"/>
        </a:p>
      </dgm:t>
    </dgm:pt>
    <dgm:pt modelId="{131EC888-2023-450D-A5B1-46D380EADF59}" type="parTrans" cxnId="{19553932-59C2-45D8-8157-F1A5649BEC3F}">
      <dgm:prSet/>
      <dgm:spPr/>
      <dgm:t>
        <a:bodyPr/>
        <a:lstStyle/>
        <a:p>
          <a:endParaRPr lang="es-AR"/>
        </a:p>
      </dgm:t>
    </dgm:pt>
    <dgm:pt modelId="{F6EFDA1A-673F-4437-9DCA-C5522AE01628}" type="sibTrans" cxnId="{19553932-59C2-45D8-8157-F1A5649BEC3F}">
      <dgm:prSet/>
      <dgm:spPr/>
      <dgm:t>
        <a:bodyPr/>
        <a:lstStyle/>
        <a:p>
          <a:endParaRPr lang="es-AR"/>
        </a:p>
      </dgm:t>
    </dgm:pt>
    <dgm:pt modelId="{B6FACC55-5454-4783-8FAB-88244E8C9EE1}">
      <dgm:prSet phldrT="[Texto]" phldr="1"/>
      <dgm:spPr/>
      <dgm:t>
        <a:bodyPr/>
        <a:lstStyle/>
        <a:p>
          <a:endParaRPr lang="es-AR"/>
        </a:p>
      </dgm:t>
    </dgm:pt>
    <dgm:pt modelId="{4C262BE9-4B3B-4310-84A0-1939C1DC3B60}" type="parTrans" cxnId="{7C703C0E-463E-4E3F-BD6A-DE75E8F2985D}">
      <dgm:prSet/>
      <dgm:spPr/>
      <dgm:t>
        <a:bodyPr/>
        <a:lstStyle/>
        <a:p>
          <a:endParaRPr lang="es-AR"/>
        </a:p>
      </dgm:t>
    </dgm:pt>
    <dgm:pt modelId="{E2F1531E-6FB2-421A-BDF4-352C91330CEA}" type="sibTrans" cxnId="{7C703C0E-463E-4E3F-BD6A-DE75E8F2985D}">
      <dgm:prSet/>
      <dgm:spPr/>
      <dgm:t>
        <a:bodyPr/>
        <a:lstStyle/>
        <a:p>
          <a:endParaRPr lang="es-AR"/>
        </a:p>
      </dgm:t>
    </dgm:pt>
    <dgm:pt modelId="{A14E1059-9459-4BCD-A63D-4F87E772C264}" type="pres">
      <dgm:prSet presAssocID="{DB4C732F-D67B-4982-8124-A5A822FE5D6F}" presName="composite" presStyleCnt="0">
        <dgm:presLayoutVars>
          <dgm:chMax val="5"/>
          <dgm:dir/>
          <dgm:resizeHandles val="exact"/>
        </dgm:presLayoutVars>
      </dgm:prSet>
      <dgm:spPr/>
    </dgm:pt>
    <dgm:pt modelId="{0AD2B3BB-377B-4C84-A1C9-9159A9F68A9C}" type="pres">
      <dgm:prSet presAssocID="{A30FB86E-19A4-4BE6-8986-3A1AB9AF9236}" presName="circle1" presStyleLbl="lnNode1" presStyleIdx="0" presStyleCnt="3"/>
      <dgm:spPr/>
    </dgm:pt>
    <dgm:pt modelId="{7FF661E0-1DF7-4A86-8634-BCAB9DEA19B5}" type="pres">
      <dgm:prSet presAssocID="{A30FB86E-19A4-4BE6-8986-3A1AB9AF9236}" presName="text1" presStyleLbl="revTx" presStyleIdx="0" presStyleCnt="3">
        <dgm:presLayoutVars>
          <dgm:bulletEnabled val="1"/>
        </dgm:presLayoutVars>
      </dgm:prSet>
      <dgm:spPr/>
    </dgm:pt>
    <dgm:pt modelId="{906193AA-BED0-4AC9-84F8-6F6A4CD691BF}" type="pres">
      <dgm:prSet presAssocID="{A30FB86E-19A4-4BE6-8986-3A1AB9AF9236}" presName="line1" presStyleLbl="callout" presStyleIdx="0" presStyleCnt="6"/>
      <dgm:spPr/>
    </dgm:pt>
    <dgm:pt modelId="{9D4401CA-3559-4E2B-A44F-088CE68DA70F}" type="pres">
      <dgm:prSet presAssocID="{A30FB86E-19A4-4BE6-8986-3A1AB9AF9236}" presName="d1" presStyleLbl="callout" presStyleIdx="1" presStyleCnt="6"/>
      <dgm:spPr/>
    </dgm:pt>
    <dgm:pt modelId="{F0510F63-D778-4B52-8327-6ECD30913D76}" type="pres">
      <dgm:prSet presAssocID="{069389FF-CC86-4582-981F-95796DE3B4BB}" presName="circle2" presStyleLbl="lnNode1" presStyleIdx="1" presStyleCnt="3"/>
      <dgm:spPr/>
    </dgm:pt>
    <dgm:pt modelId="{7F13BEF8-B005-42C7-B253-6600DB80970E}" type="pres">
      <dgm:prSet presAssocID="{069389FF-CC86-4582-981F-95796DE3B4BB}" presName="text2" presStyleLbl="revTx" presStyleIdx="1" presStyleCnt="3">
        <dgm:presLayoutVars>
          <dgm:bulletEnabled val="1"/>
        </dgm:presLayoutVars>
      </dgm:prSet>
      <dgm:spPr/>
    </dgm:pt>
    <dgm:pt modelId="{5735A078-9A6D-4775-9224-0E9F6C5A71EF}" type="pres">
      <dgm:prSet presAssocID="{069389FF-CC86-4582-981F-95796DE3B4BB}" presName="line2" presStyleLbl="callout" presStyleIdx="2" presStyleCnt="6"/>
      <dgm:spPr/>
    </dgm:pt>
    <dgm:pt modelId="{3A976CFA-AA05-4EFD-8C5E-0976A4C11115}" type="pres">
      <dgm:prSet presAssocID="{069389FF-CC86-4582-981F-95796DE3B4BB}" presName="d2" presStyleLbl="callout" presStyleIdx="3" presStyleCnt="6"/>
      <dgm:spPr/>
    </dgm:pt>
    <dgm:pt modelId="{0A60D219-3BC5-4F61-9323-05D6A58C36F0}" type="pres">
      <dgm:prSet presAssocID="{B6FACC55-5454-4783-8FAB-88244E8C9EE1}" presName="circle3" presStyleLbl="lnNode1" presStyleIdx="2" presStyleCnt="3"/>
      <dgm:spPr/>
    </dgm:pt>
    <dgm:pt modelId="{DE268A72-0BB5-45BA-959E-579662BE1DAB}" type="pres">
      <dgm:prSet presAssocID="{B6FACC55-5454-4783-8FAB-88244E8C9EE1}" presName="text3" presStyleLbl="revTx" presStyleIdx="2" presStyleCnt="3">
        <dgm:presLayoutVars>
          <dgm:bulletEnabled val="1"/>
        </dgm:presLayoutVars>
      </dgm:prSet>
      <dgm:spPr/>
    </dgm:pt>
    <dgm:pt modelId="{42A17C56-53BB-48F2-A887-37C707547874}" type="pres">
      <dgm:prSet presAssocID="{B6FACC55-5454-4783-8FAB-88244E8C9EE1}" presName="line3" presStyleLbl="callout" presStyleIdx="4" presStyleCnt="6"/>
      <dgm:spPr/>
    </dgm:pt>
    <dgm:pt modelId="{4332DE1F-EF5B-4425-BC5E-1D4AA5A0E773}" type="pres">
      <dgm:prSet presAssocID="{B6FACC55-5454-4783-8FAB-88244E8C9EE1}" presName="d3" presStyleLbl="callout" presStyleIdx="5" presStyleCnt="6"/>
      <dgm:spPr/>
    </dgm:pt>
  </dgm:ptLst>
  <dgm:cxnLst>
    <dgm:cxn modelId="{52C5AC0C-3AE9-492D-B863-CB66D3A1289A}" srcId="{DB4C732F-D67B-4982-8124-A5A822FE5D6F}" destId="{A30FB86E-19A4-4BE6-8986-3A1AB9AF9236}" srcOrd="0" destOrd="0" parTransId="{32ECA842-C442-4001-A550-5FAC1A2394BD}" sibTransId="{FEDA57A2-8678-4161-A9BC-E4B5BD38BA84}"/>
    <dgm:cxn modelId="{7C703C0E-463E-4E3F-BD6A-DE75E8F2985D}" srcId="{DB4C732F-D67B-4982-8124-A5A822FE5D6F}" destId="{B6FACC55-5454-4783-8FAB-88244E8C9EE1}" srcOrd="2" destOrd="0" parTransId="{4C262BE9-4B3B-4310-84A0-1939C1DC3B60}" sibTransId="{E2F1531E-6FB2-421A-BDF4-352C91330CEA}"/>
    <dgm:cxn modelId="{A48EB71F-04FB-46F2-BE71-856A5E95E6B0}" type="presOf" srcId="{B6FACC55-5454-4783-8FAB-88244E8C9EE1}" destId="{DE268A72-0BB5-45BA-959E-579662BE1DAB}" srcOrd="0" destOrd="0" presId="urn:microsoft.com/office/officeart/2005/8/layout/target1"/>
    <dgm:cxn modelId="{19553932-59C2-45D8-8157-F1A5649BEC3F}" srcId="{DB4C732F-D67B-4982-8124-A5A822FE5D6F}" destId="{069389FF-CC86-4582-981F-95796DE3B4BB}" srcOrd="1" destOrd="0" parTransId="{131EC888-2023-450D-A5B1-46D380EADF59}" sibTransId="{F6EFDA1A-673F-4437-9DCA-C5522AE01628}"/>
    <dgm:cxn modelId="{C466777D-6B70-4051-AE25-C88B555961C8}" type="presOf" srcId="{069389FF-CC86-4582-981F-95796DE3B4BB}" destId="{7F13BEF8-B005-42C7-B253-6600DB80970E}" srcOrd="0" destOrd="0" presId="urn:microsoft.com/office/officeart/2005/8/layout/target1"/>
    <dgm:cxn modelId="{A83502AB-FD77-4A19-AB2A-967DE82F1A10}" type="presOf" srcId="{DB4C732F-D67B-4982-8124-A5A822FE5D6F}" destId="{A14E1059-9459-4BCD-A63D-4F87E772C264}" srcOrd="0" destOrd="0" presId="urn:microsoft.com/office/officeart/2005/8/layout/target1"/>
    <dgm:cxn modelId="{0EBEC4ED-437B-45E5-8DB8-3625C0A893A4}" type="presOf" srcId="{A30FB86E-19A4-4BE6-8986-3A1AB9AF9236}" destId="{7FF661E0-1DF7-4A86-8634-BCAB9DEA19B5}" srcOrd="0" destOrd="0" presId="urn:microsoft.com/office/officeart/2005/8/layout/target1"/>
    <dgm:cxn modelId="{1126D984-0E94-493D-B218-20C3F2D0FAE9}" type="presParOf" srcId="{A14E1059-9459-4BCD-A63D-4F87E772C264}" destId="{0AD2B3BB-377B-4C84-A1C9-9159A9F68A9C}" srcOrd="0" destOrd="0" presId="urn:microsoft.com/office/officeart/2005/8/layout/target1"/>
    <dgm:cxn modelId="{8DB46A4A-8B89-4697-BD66-E39743EBAF00}" type="presParOf" srcId="{A14E1059-9459-4BCD-A63D-4F87E772C264}" destId="{7FF661E0-1DF7-4A86-8634-BCAB9DEA19B5}" srcOrd="1" destOrd="0" presId="urn:microsoft.com/office/officeart/2005/8/layout/target1"/>
    <dgm:cxn modelId="{70E1B1CE-678B-4732-8BC6-54F2FE695771}" type="presParOf" srcId="{A14E1059-9459-4BCD-A63D-4F87E772C264}" destId="{906193AA-BED0-4AC9-84F8-6F6A4CD691BF}" srcOrd="2" destOrd="0" presId="urn:microsoft.com/office/officeart/2005/8/layout/target1"/>
    <dgm:cxn modelId="{EE20FDAB-9EA1-4655-B871-A299442D2992}" type="presParOf" srcId="{A14E1059-9459-4BCD-A63D-4F87E772C264}" destId="{9D4401CA-3559-4E2B-A44F-088CE68DA70F}" srcOrd="3" destOrd="0" presId="urn:microsoft.com/office/officeart/2005/8/layout/target1"/>
    <dgm:cxn modelId="{BE09D822-5D51-44A4-AD82-EADBEA241FFC}" type="presParOf" srcId="{A14E1059-9459-4BCD-A63D-4F87E772C264}" destId="{F0510F63-D778-4B52-8327-6ECD30913D76}" srcOrd="4" destOrd="0" presId="urn:microsoft.com/office/officeart/2005/8/layout/target1"/>
    <dgm:cxn modelId="{62CD6B1E-E67D-4395-A242-B330274E380B}" type="presParOf" srcId="{A14E1059-9459-4BCD-A63D-4F87E772C264}" destId="{7F13BEF8-B005-42C7-B253-6600DB80970E}" srcOrd="5" destOrd="0" presId="urn:microsoft.com/office/officeart/2005/8/layout/target1"/>
    <dgm:cxn modelId="{E681396D-0DD0-4109-BEB6-056DD3D8F1AF}" type="presParOf" srcId="{A14E1059-9459-4BCD-A63D-4F87E772C264}" destId="{5735A078-9A6D-4775-9224-0E9F6C5A71EF}" srcOrd="6" destOrd="0" presId="urn:microsoft.com/office/officeart/2005/8/layout/target1"/>
    <dgm:cxn modelId="{8AA172DA-2976-4A23-B823-30592A34D1F5}" type="presParOf" srcId="{A14E1059-9459-4BCD-A63D-4F87E772C264}" destId="{3A976CFA-AA05-4EFD-8C5E-0976A4C11115}" srcOrd="7" destOrd="0" presId="urn:microsoft.com/office/officeart/2005/8/layout/target1"/>
    <dgm:cxn modelId="{FDEA7648-FBDF-45A4-8BF7-4A5DE31990B1}" type="presParOf" srcId="{A14E1059-9459-4BCD-A63D-4F87E772C264}" destId="{0A60D219-3BC5-4F61-9323-05D6A58C36F0}" srcOrd="8" destOrd="0" presId="urn:microsoft.com/office/officeart/2005/8/layout/target1"/>
    <dgm:cxn modelId="{56F1CF02-3BFA-423E-8268-2AEF111F95AE}" type="presParOf" srcId="{A14E1059-9459-4BCD-A63D-4F87E772C264}" destId="{DE268A72-0BB5-45BA-959E-579662BE1DAB}" srcOrd="9" destOrd="0" presId="urn:microsoft.com/office/officeart/2005/8/layout/target1"/>
    <dgm:cxn modelId="{A5AF7B40-F53B-4EBE-9A78-ABB2DDB4CF23}" type="presParOf" srcId="{A14E1059-9459-4BCD-A63D-4F87E772C264}" destId="{42A17C56-53BB-48F2-A887-37C707547874}" srcOrd="10" destOrd="0" presId="urn:microsoft.com/office/officeart/2005/8/layout/target1"/>
    <dgm:cxn modelId="{B7EF8BF8-1FB8-4F5F-B263-0ACE29452AA9}" type="presParOf" srcId="{A14E1059-9459-4BCD-A63D-4F87E772C264}" destId="{4332DE1F-EF5B-4425-BC5E-1D4AA5A0E773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0F9EA2-F72D-4C0E-9808-9368EE847A79}">
      <dsp:nvSpPr>
        <dsp:cNvPr id="0" name=""/>
        <dsp:cNvSpPr/>
      </dsp:nvSpPr>
      <dsp:spPr>
        <a:xfrm>
          <a:off x="544801" y="579288"/>
          <a:ext cx="373546" cy="3735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800" kern="1200" dirty="0"/>
        </a:p>
      </dsp:txBody>
      <dsp:txXfrm>
        <a:off x="563036" y="597523"/>
        <a:ext cx="337076" cy="337076"/>
      </dsp:txXfrm>
    </dsp:sp>
    <dsp:sp modelId="{CC6437BE-F80F-4F71-970E-268F618F347A}">
      <dsp:nvSpPr>
        <dsp:cNvPr id="0" name=""/>
        <dsp:cNvSpPr/>
      </dsp:nvSpPr>
      <dsp:spPr>
        <a:xfrm rot="16200000">
          <a:off x="600561" y="448274"/>
          <a:ext cx="2620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2027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8CBD7F-9B5C-4B19-811E-DA66E4829BD0}">
      <dsp:nvSpPr>
        <dsp:cNvPr id="0" name=""/>
        <dsp:cNvSpPr/>
      </dsp:nvSpPr>
      <dsp:spPr>
        <a:xfrm>
          <a:off x="606437" y="66985"/>
          <a:ext cx="250275" cy="2502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500" kern="1200"/>
        </a:p>
      </dsp:txBody>
      <dsp:txXfrm>
        <a:off x="618654" y="79202"/>
        <a:ext cx="225841" cy="225841"/>
      </dsp:txXfrm>
    </dsp:sp>
    <dsp:sp modelId="{1E79AA42-85AE-4503-B297-2BBF98F870C0}">
      <dsp:nvSpPr>
        <dsp:cNvPr id="0" name=""/>
        <dsp:cNvSpPr/>
      </dsp:nvSpPr>
      <dsp:spPr>
        <a:xfrm rot="1800000">
          <a:off x="904027" y="927338"/>
          <a:ext cx="2137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3774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F2B6E3-4AC3-472F-B3C6-929EE15A7031}">
      <dsp:nvSpPr>
        <dsp:cNvPr id="0" name=""/>
        <dsp:cNvSpPr/>
      </dsp:nvSpPr>
      <dsp:spPr>
        <a:xfrm>
          <a:off x="1103482" y="927892"/>
          <a:ext cx="250275" cy="2502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500" kern="1200"/>
        </a:p>
      </dsp:txBody>
      <dsp:txXfrm>
        <a:off x="1115699" y="940109"/>
        <a:ext cx="225841" cy="225841"/>
      </dsp:txXfrm>
    </dsp:sp>
    <dsp:sp modelId="{919A46FC-2EAB-439E-A953-7DF311CC256F}">
      <dsp:nvSpPr>
        <dsp:cNvPr id="0" name=""/>
        <dsp:cNvSpPr/>
      </dsp:nvSpPr>
      <dsp:spPr>
        <a:xfrm rot="9000000">
          <a:off x="345347" y="927338"/>
          <a:ext cx="2137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3774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8BEE61-DAA5-491E-B072-EFCA51BA81B0}">
      <dsp:nvSpPr>
        <dsp:cNvPr id="0" name=""/>
        <dsp:cNvSpPr/>
      </dsp:nvSpPr>
      <dsp:spPr>
        <a:xfrm>
          <a:off x="109391" y="927892"/>
          <a:ext cx="250275" cy="2502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500" kern="1200"/>
        </a:p>
      </dsp:txBody>
      <dsp:txXfrm>
        <a:off x="121608" y="940109"/>
        <a:ext cx="225841" cy="2258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60D219-3BC5-4F61-9323-05D6A58C36F0}">
      <dsp:nvSpPr>
        <dsp:cNvPr id="0" name=""/>
        <dsp:cNvSpPr/>
      </dsp:nvSpPr>
      <dsp:spPr>
        <a:xfrm>
          <a:off x="0" y="432697"/>
          <a:ext cx="715635" cy="7156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510F63-D778-4B52-8327-6ECD30913D76}">
      <dsp:nvSpPr>
        <dsp:cNvPr id="0" name=""/>
        <dsp:cNvSpPr/>
      </dsp:nvSpPr>
      <dsp:spPr>
        <a:xfrm>
          <a:off x="143127" y="575824"/>
          <a:ext cx="429381" cy="4293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D2B3BB-377B-4C84-A1C9-9159A9F68A9C}">
      <dsp:nvSpPr>
        <dsp:cNvPr id="0" name=""/>
        <dsp:cNvSpPr/>
      </dsp:nvSpPr>
      <dsp:spPr>
        <a:xfrm>
          <a:off x="286254" y="718951"/>
          <a:ext cx="143127" cy="143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661E0-1DF7-4A86-8634-BCAB9DEA19B5}">
      <dsp:nvSpPr>
        <dsp:cNvPr id="0" name=""/>
        <dsp:cNvSpPr/>
      </dsp:nvSpPr>
      <dsp:spPr>
        <a:xfrm>
          <a:off x="834907" y="194152"/>
          <a:ext cx="357817" cy="208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8890" rIns="8890" bIns="8890" numCol="1" spcCol="1270" anchor="ctr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700" kern="1200"/>
        </a:p>
      </dsp:txBody>
      <dsp:txXfrm>
        <a:off x="834907" y="194152"/>
        <a:ext cx="357817" cy="208726"/>
      </dsp:txXfrm>
    </dsp:sp>
    <dsp:sp modelId="{906193AA-BED0-4AC9-84F8-6F6A4CD691BF}">
      <dsp:nvSpPr>
        <dsp:cNvPr id="0" name=""/>
        <dsp:cNvSpPr/>
      </dsp:nvSpPr>
      <dsp:spPr>
        <a:xfrm>
          <a:off x="745453" y="298515"/>
          <a:ext cx="894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4401CA-3559-4E2B-A44F-088CE68DA70F}">
      <dsp:nvSpPr>
        <dsp:cNvPr id="0" name=""/>
        <dsp:cNvSpPr/>
      </dsp:nvSpPr>
      <dsp:spPr>
        <a:xfrm rot="5400000">
          <a:off x="305516" y="350936"/>
          <a:ext cx="491879" cy="38727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13BEF8-B005-42C7-B253-6600DB80970E}">
      <dsp:nvSpPr>
        <dsp:cNvPr id="0" name=""/>
        <dsp:cNvSpPr/>
      </dsp:nvSpPr>
      <dsp:spPr>
        <a:xfrm>
          <a:off x="834907" y="402879"/>
          <a:ext cx="357817" cy="208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8890" rIns="8890" bIns="8890" numCol="1" spcCol="1270" anchor="ctr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700" kern="1200"/>
        </a:p>
      </dsp:txBody>
      <dsp:txXfrm>
        <a:off x="834907" y="402879"/>
        <a:ext cx="357817" cy="208726"/>
      </dsp:txXfrm>
    </dsp:sp>
    <dsp:sp modelId="{5735A078-9A6D-4775-9224-0E9F6C5A71EF}">
      <dsp:nvSpPr>
        <dsp:cNvPr id="0" name=""/>
        <dsp:cNvSpPr/>
      </dsp:nvSpPr>
      <dsp:spPr>
        <a:xfrm>
          <a:off x="745453" y="507242"/>
          <a:ext cx="894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976CFA-AA05-4EFD-8C5E-0976A4C11115}">
      <dsp:nvSpPr>
        <dsp:cNvPr id="0" name=""/>
        <dsp:cNvSpPr/>
      </dsp:nvSpPr>
      <dsp:spPr>
        <a:xfrm rot="5400000">
          <a:off x="411096" y="556406"/>
          <a:ext cx="383294" cy="28470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268A72-0BB5-45BA-959E-579662BE1DAB}">
      <dsp:nvSpPr>
        <dsp:cNvPr id="0" name=""/>
        <dsp:cNvSpPr/>
      </dsp:nvSpPr>
      <dsp:spPr>
        <a:xfrm>
          <a:off x="834907" y="611606"/>
          <a:ext cx="357817" cy="208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8890" rIns="8890" bIns="8890" numCol="1" spcCol="1270" anchor="ctr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700" kern="1200"/>
        </a:p>
      </dsp:txBody>
      <dsp:txXfrm>
        <a:off x="834907" y="611606"/>
        <a:ext cx="357817" cy="208726"/>
      </dsp:txXfrm>
    </dsp:sp>
    <dsp:sp modelId="{42A17C56-53BB-48F2-A887-37C707547874}">
      <dsp:nvSpPr>
        <dsp:cNvPr id="0" name=""/>
        <dsp:cNvSpPr/>
      </dsp:nvSpPr>
      <dsp:spPr>
        <a:xfrm>
          <a:off x="745453" y="715969"/>
          <a:ext cx="894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32DE1F-EF5B-4425-BC5E-1D4AA5A0E773}">
      <dsp:nvSpPr>
        <dsp:cNvPr id="0" name=""/>
        <dsp:cNvSpPr/>
      </dsp:nvSpPr>
      <dsp:spPr>
        <a:xfrm rot="5400000">
          <a:off x="516807" y="761710"/>
          <a:ext cx="273849" cy="18212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FDA4A-C04E-4F83-989E-8A6D34C5F0AE}" type="datetimeFigureOut">
              <a:rPr lang="es-AR" smtClean="0"/>
              <a:t>7/10/2024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20C76-8803-48C9-B4C3-BAC7BC071BD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9016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Todos los segmentos del póster deben respetar el formato y se debe mantener el fondo proporcionado.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El tipo y tamaño de fuente indicados deben ser seguidos para asegurar la legibilidad adecuada durante la presentación.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La disposición y el tamaño de los segmentos pueden ajustarse dentro del marco para poder disponer de un uso del espacio de forma armónica.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/>
              <a:t>Se permite la inclusión de cuadros, gráficos e imágenes (incluyendo imágenes de pacientes), pero debe garantizarse la confidencialidad y el anonimato de los datos personales en todo momento.</a:t>
            </a:r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620C76-8803-48C9-B4C3-BAC7BC071BD0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3724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38" y="1496484"/>
            <a:ext cx="3857625" cy="3183467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38" y="4802718"/>
            <a:ext cx="3857625" cy="2207683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93" indent="0" algn="ctr">
              <a:buNone/>
              <a:defRPr sz="844"/>
            </a:lvl2pPr>
            <a:lvl3pPr marL="385785" indent="0" algn="ctr">
              <a:buNone/>
              <a:defRPr sz="759"/>
            </a:lvl3pPr>
            <a:lvl4pPr marL="578678" indent="0" algn="ctr">
              <a:buNone/>
              <a:defRPr sz="675"/>
            </a:lvl4pPr>
            <a:lvl5pPr marL="771571" indent="0" algn="ctr">
              <a:buNone/>
              <a:defRPr sz="675"/>
            </a:lvl5pPr>
            <a:lvl6pPr marL="964463" indent="0" algn="ctr">
              <a:buNone/>
              <a:defRPr sz="675"/>
            </a:lvl6pPr>
            <a:lvl7pPr marL="1157356" indent="0" algn="ctr">
              <a:buNone/>
              <a:defRPr sz="675"/>
            </a:lvl7pPr>
            <a:lvl8pPr marL="1350249" indent="0" algn="ctr">
              <a:buNone/>
              <a:defRPr sz="675"/>
            </a:lvl8pPr>
            <a:lvl9pPr marL="1543141" indent="0" algn="ctr">
              <a:buNone/>
              <a:defRPr sz="675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680818" y="486836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53616" y="486836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938" y="2279654"/>
            <a:ext cx="4436269" cy="3803649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0938" y="6119287"/>
            <a:ext cx="4436269" cy="200024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1pPr>
            <a:lvl2pPr marL="192893" indent="0">
              <a:buNone/>
              <a:defRPr sz="844">
                <a:solidFill>
                  <a:schemeClr val="tx1">
                    <a:tint val="82000"/>
                  </a:schemeClr>
                </a:solidFill>
              </a:defRPr>
            </a:lvl2pPr>
            <a:lvl3pPr marL="385785" indent="0">
              <a:buNone/>
              <a:defRPr sz="759">
                <a:solidFill>
                  <a:schemeClr val="tx1">
                    <a:tint val="82000"/>
                  </a:schemeClr>
                </a:solidFill>
              </a:defRPr>
            </a:lvl3pPr>
            <a:lvl4pPr marL="578678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4pPr>
            <a:lvl5pPr marL="771571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5pPr>
            <a:lvl6pPr marL="964463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6pPr>
            <a:lvl7pPr marL="1157356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7pPr>
            <a:lvl8pPr marL="1350249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8pPr>
            <a:lvl9pPr marL="1543141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6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4286" y="2241553"/>
            <a:ext cx="2175941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2603898" y="2241553"/>
            <a:ext cx="2186657" cy="1098549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93" indent="0">
              <a:buNone/>
              <a:defRPr sz="844" b="1"/>
            </a:lvl2pPr>
            <a:lvl3pPr marL="385785" indent="0">
              <a:buNone/>
              <a:defRPr sz="759" b="1"/>
            </a:lvl3pPr>
            <a:lvl4pPr marL="578678" indent="0">
              <a:buNone/>
              <a:defRPr sz="675" b="1"/>
            </a:lvl4pPr>
            <a:lvl5pPr marL="771571" indent="0">
              <a:buNone/>
              <a:defRPr sz="675" b="1"/>
            </a:lvl5pPr>
            <a:lvl6pPr marL="964463" indent="0">
              <a:buNone/>
              <a:defRPr sz="675" b="1"/>
            </a:lvl6pPr>
            <a:lvl7pPr marL="1157356" indent="0">
              <a:buNone/>
              <a:defRPr sz="675" b="1"/>
            </a:lvl7pPr>
            <a:lvl8pPr marL="1350249" indent="0">
              <a:buNone/>
              <a:defRPr sz="675" b="1"/>
            </a:lvl8pPr>
            <a:lvl9pPr marL="1543141" indent="0">
              <a:buNone/>
              <a:defRPr sz="675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2603898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4286" y="2743202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 marL="0" indent="0">
              <a:buNone/>
              <a:defRPr sz="1350"/>
            </a:lvl1pPr>
            <a:lvl2pPr marL="192893" indent="0">
              <a:buNone/>
              <a:defRPr sz="1181"/>
            </a:lvl2pPr>
            <a:lvl3pPr marL="385785" indent="0">
              <a:buNone/>
              <a:defRPr sz="1013"/>
            </a:lvl3pPr>
            <a:lvl4pPr marL="578678" indent="0">
              <a:buNone/>
              <a:defRPr sz="844"/>
            </a:lvl4pPr>
            <a:lvl5pPr marL="771571" indent="0">
              <a:buNone/>
              <a:defRPr sz="844"/>
            </a:lvl5pPr>
            <a:lvl6pPr marL="964463" indent="0">
              <a:buNone/>
              <a:defRPr sz="844"/>
            </a:lvl6pPr>
            <a:lvl7pPr marL="1157356" indent="0">
              <a:buNone/>
              <a:defRPr sz="844"/>
            </a:lvl7pPr>
            <a:lvl8pPr marL="1350249" indent="0">
              <a:buNone/>
              <a:defRPr sz="844"/>
            </a:lvl8pPr>
            <a:lvl9pPr marL="1543141" indent="0">
              <a:buNone/>
              <a:defRPr sz="844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4286" y="2743202"/>
            <a:ext cx="1658912" cy="5082117"/>
          </a:xfrm>
        </p:spPr>
        <p:txBody>
          <a:bodyPr/>
          <a:lstStyle>
            <a:lvl1pPr marL="0" indent="0">
              <a:buNone/>
              <a:defRPr sz="675"/>
            </a:lvl1pPr>
            <a:lvl2pPr marL="192893" indent="0">
              <a:buNone/>
              <a:defRPr sz="591"/>
            </a:lvl2pPr>
            <a:lvl3pPr marL="385785" indent="0">
              <a:buNone/>
              <a:defRPr sz="506"/>
            </a:lvl3pPr>
            <a:lvl4pPr marL="578678" indent="0">
              <a:buNone/>
              <a:defRPr sz="422"/>
            </a:lvl4pPr>
            <a:lvl5pPr marL="771571" indent="0">
              <a:buNone/>
              <a:defRPr sz="422"/>
            </a:lvl5pPr>
            <a:lvl6pPr marL="964463" indent="0">
              <a:buNone/>
              <a:defRPr sz="422"/>
            </a:lvl6pPr>
            <a:lvl7pPr marL="1157356" indent="0">
              <a:buNone/>
              <a:defRPr sz="422"/>
            </a:lvl7pPr>
            <a:lvl8pPr marL="1350249" indent="0">
              <a:buNone/>
              <a:defRPr sz="422"/>
            </a:lvl8pPr>
            <a:lvl9pPr marL="1543141" indent="0">
              <a:buNone/>
              <a:defRPr sz="422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53617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3617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703786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31C3FBDD-26DC-1717-0D4B-D896777F4F6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644" y="0"/>
            <a:ext cx="5142215" cy="914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D1FCA072-659B-FB2F-E2D4-FD67C8125A4E}"/>
              </a:ext>
            </a:extLst>
          </p:cNvPr>
          <p:cNvGrpSpPr/>
          <p:nvPr/>
        </p:nvGrpSpPr>
        <p:grpSpPr>
          <a:xfrm>
            <a:off x="72149" y="1824243"/>
            <a:ext cx="1904382" cy="1488434"/>
            <a:chOff x="74543" y="1669573"/>
            <a:chExt cx="1904382" cy="1488434"/>
          </a:xfrm>
        </p:grpSpPr>
        <p:sp>
          <p:nvSpPr>
            <p:cNvPr id="14" name="Rectángulo: esquinas redondeadas 13">
              <a:extLst>
                <a:ext uri="{FF2B5EF4-FFF2-40B4-BE49-F238E27FC236}">
                  <a16:creationId xmlns:a16="http://schemas.microsoft.com/office/drawing/2014/main" id="{4983425A-8162-B576-F1ED-0B8B2D6811C8}"/>
                </a:ext>
              </a:extLst>
            </p:cNvPr>
            <p:cNvSpPr/>
            <p:nvPr/>
          </p:nvSpPr>
          <p:spPr>
            <a:xfrm>
              <a:off x="74543" y="1697696"/>
              <a:ext cx="1904382" cy="1460311"/>
            </a:xfrm>
            <a:prstGeom prst="roundRect">
              <a:avLst>
                <a:gd name="adj" fmla="val 10386"/>
              </a:avLst>
            </a:prstGeom>
            <a:gradFill flip="none" rotWithShape="1">
              <a:gsLst>
                <a:gs pos="13000">
                  <a:srgbClr val="BDCEDF"/>
                </a:gs>
                <a:gs pos="6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2" name="Rectángulo: esquinas superiores redondeadas 21">
              <a:extLst>
                <a:ext uri="{FF2B5EF4-FFF2-40B4-BE49-F238E27FC236}">
                  <a16:creationId xmlns:a16="http://schemas.microsoft.com/office/drawing/2014/main" id="{852CB7E5-734C-3F70-86EB-67EE6E9C6D94}"/>
                </a:ext>
              </a:extLst>
            </p:cNvPr>
            <p:cNvSpPr/>
            <p:nvPr/>
          </p:nvSpPr>
          <p:spPr>
            <a:xfrm>
              <a:off x="74543" y="1669573"/>
              <a:ext cx="1904382" cy="184006"/>
            </a:xfrm>
            <a:prstGeom prst="round2Same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100000">
                  <a:srgbClr val="9BB0C3">
                    <a:tint val="66000"/>
                    <a:satMod val="160000"/>
                  </a:srgbClr>
                </a:gs>
                <a:gs pos="0">
                  <a:srgbClr val="28639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9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INTRODUCCIÓN</a:t>
              </a:r>
              <a:endParaRPr lang="es-AR" dirty="0"/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60BFB9A6-6591-4048-1944-2824223324D9}"/>
              </a:ext>
            </a:extLst>
          </p:cNvPr>
          <p:cNvGrpSpPr/>
          <p:nvPr/>
        </p:nvGrpSpPr>
        <p:grpSpPr>
          <a:xfrm>
            <a:off x="89409" y="2760461"/>
            <a:ext cx="1904383" cy="1460311"/>
            <a:chOff x="74543" y="3229575"/>
            <a:chExt cx="1904383" cy="1460311"/>
          </a:xfrm>
        </p:grpSpPr>
        <p:sp>
          <p:nvSpPr>
            <p:cNvPr id="15" name="Rectángulo: esquinas redondeadas 14">
              <a:extLst>
                <a:ext uri="{FF2B5EF4-FFF2-40B4-BE49-F238E27FC236}">
                  <a16:creationId xmlns:a16="http://schemas.microsoft.com/office/drawing/2014/main" id="{7B7B0BD8-EFCC-4909-BE05-7ACDD35C18BE}"/>
                </a:ext>
              </a:extLst>
            </p:cNvPr>
            <p:cNvSpPr/>
            <p:nvPr/>
          </p:nvSpPr>
          <p:spPr>
            <a:xfrm>
              <a:off x="74544" y="3229575"/>
              <a:ext cx="1904382" cy="1460311"/>
            </a:xfrm>
            <a:prstGeom prst="roundRect">
              <a:avLst/>
            </a:prstGeom>
            <a:gradFill flip="none" rotWithShape="1">
              <a:gsLst>
                <a:gs pos="13000">
                  <a:srgbClr val="BDCEDF"/>
                </a:gs>
                <a:gs pos="6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3" name="Rectángulo: esquinas superiores redondeadas 22">
              <a:extLst>
                <a:ext uri="{FF2B5EF4-FFF2-40B4-BE49-F238E27FC236}">
                  <a16:creationId xmlns:a16="http://schemas.microsoft.com/office/drawing/2014/main" id="{9500CD71-E37E-D28D-4A0E-642D6F941575}"/>
                </a:ext>
              </a:extLst>
            </p:cNvPr>
            <p:cNvSpPr/>
            <p:nvPr/>
          </p:nvSpPr>
          <p:spPr>
            <a:xfrm>
              <a:off x="74543" y="3229575"/>
              <a:ext cx="1904382" cy="184006"/>
            </a:xfrm>
            <a:prstGeom prst="round2Same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100000">
                  <a:srgbClr val="9BB0C3">
                    <a:tint val="66000"/>
                    <a:satMod val="160000"/>
                  </a:srgbClr>
                </a:gs>
                <a:gs pos="0">
                  <a:srgbClr val="28639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9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OBJETIVOS</a:t>
              </a:r>
              <a:endParaRPr lang="es-AR" dirty="0"/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8049FF05-E094-D4D0-DB4F-59BDC91F24C0}"/>
              </a:ext>
            </a:extLst>
          </p:cNvPr>
          <p:cNvGrpSpPr/>
          <p:nvPr/>
        </p:nvGrpSpPr>
        <p:grpSpPr>
          <a:xfrm>
            <a:off x="74543" y="3766578"/>
            <a:ext cx="1904382" cy="2483011"/>
            <a:chOff x="74543" y="4361924"/>
            <a:chExt cx="1904382" cy="1887663"/>
          </a:xfrm>
        </p:grpSpPr>
        <p:sp>
          <p:nvSpPr>
            <p:cNvPr id="16" name="Rectángulo: esquinas redondeadas 15">
              <a:extLst>
                <a:ext uri="{FF2B5EF4-FFF2-40B4-BE49-F238E27FC236}">
                  <a16:creationId xmlns:a16="http://schemas.microsoft.com/office/drawing/2014/main" id="{A718969D-7300-827D-C30D-6E2119ACF45E}"/>
                </a:ext>
              </a:extLst>
            </p:cNvPr>
            <p:cNvSpPr/>
            <p:nvPr/>
          </p:nvSpPr>
          <p:spPr>
            <a:xfrm>
              <a:off x="74543" y="4361924"/>
              <a:ext cx="1904382" cy="1887663"/>
            </a:xfrm>
            <a:prstGeom prst="roundRect">
              <a:avLst>
                <a:gd name="adj" fmla="val 9112"/>
              </a:avLst>
            </a:prstGeom>
            <a:gradFill flip="none" rotWithShape="1">
              <a:gsLst>
                <a:gs pos="13000">
                  <a:srgbClr val="BDCEDF"/>
                </a:gs>
                <a:gs pos="6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4" name="Rectángulo: esquinas superiores redondeadas 23">
              <a:extLst>
                <a:ext uri="{FF2B5EF4-FFF2-40B4-BE49-F238E27FC236}">
                  <a16:creationId xmlns:a16="http://schemas.microsoft.com/office/drawing/2014/main" id="{0C764B9A-0E63-655E-8F6A-366CCA7DB53E}"/>
                </a:ext>
              </a:extLst>
            </p:cNvPr>
            <p:cNvSpPr/>
            <p:nvPr/>
          </p:nvSpPr>
          <p:spPr>
            <a:xfrm>
              <a:off x="74543" y="4361924"/>
              <a:ext cx="1904382" cy="184006"/>
            </a:xfrm>
            <a:prstGeom prst="round2Same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100000">
                  <a:srgbClr val="9BB0C3">
                    <a:tint val="66000"/>
                    <a:satMod val="160000"/>
                  </a:srgbClr>
                </a:gs>
                <a:gs pos="0">
                  <a:srgbClr val="28639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9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MATERIAL Y MÉTODO</a:t>
              </a:r>
              <a:endParaRPr lang="es-AR" dirty="0"/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E40CEF6B-46FA-9F5B-D866-87963215D3E6}"/>
              </a:ext>
            </a:extLst>
          </p:cNvPr>
          <p:cNvGrpSpPr/>
          <p:nvPr/>
        </p:nvGrpSpPr>
        <p:grpSpPr>
          <a:xfrm>
            <a:off x="2129594" y="1824243"/>
            <a:ext cx="2949512" cy="4396764"/>
            <a:chOff x="2119445" y="1667942"/>
            <a:chExt cx="2949512" cy="4581645"/>
          </a:xfrm>
        </p:grpSpPr>
        <p:sp>
          <p:nvSpPr>
            <p:cNvPr id="19" name="Rectángulo: esquinas redondeadas 18">
              <a:extLst>
                <a:ext uri="{FF2B5EF4-FFF2-40B4-BE49-F238E27FC236}">
                  <a16:creationId xmlns:a16="http://schemas.microsoft.com/office/drawing/2014/main" id="{422990DF-9CD4-4E77-3EAC-825883E7AF8A}"/>
                </a:ext>
              </a:extLst>
            </p:cNvPr>
            <p:cNvSpPr/>
            <p:nvPr/>
          </p:nvSpPr>
          <p:spPr>
            <a:xfrm>
              <a:off x="2120088" y="1667942"/>
              <a:ext cx="2948869" cy="4581645"/>
            </a:xfrm>
            <a:prstGeom prst="roundRect">
              <a:avLst>
                <a:gd name="adj" fmla="val 8626"/>
              </a:avLst>
            </a:prstGeom>
            <a:gradFill flip="none" rotWithShape="1">
              <a:gsLst>
                <a:gs pos="13000">
                  <a:srgbClr val="BDCEDF"/>
                </a:gs>
                <a:gs pos="6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5" name="Rectángulo: esquinas superiores redondeadas 24">
              <a:extLst>
                <a:ext uri="{FF2B5EF4-FFF2-40B4-BE49-F238E27FC236}">
                  <a16:creationId xmlns:a16="http://schemas.microsoft.com/office/drawing/2014/main" id="{F9A0AE3C-AE7D-EEFA-C3EB-CB9D62DA25CE}"/>
                </a:ext>
              </a:extLst>
            </p:cNvPr>
            <p:cNvSpPr/>
            <p:nvPr/>
          </p:nvSpPr>
          <p:spPr>
            <a:xfrm>
              <a:off x="2119445" y="1681658"/>
              <a:ext cx="2948868" cy="184006"/>
            </a:xfrm>
            <a:prstGeom prst="round2Same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100000">
                  <a:srgbClr val="9BB0C3">
                    <a:tint val="66000"/>
                    <a:satMod val="160000"/>
                  </a:srgbClr>
                </a:gs>
                <a:gs pos="0">
                  <a:srgbClr val="28639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9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RESULTADOS</a:t>
              </a:r>
              <a:endParaRPr lang="es-AR" dirty="0"/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0BA60C6D-94BB-FA3F-4555-38CC60FCED36}"/>
              </a:ext>
            </a:extLst>
          </p:cNvPr>
          <p:cNvGrpSpPr/>
          <p:nvPr/>
        </p:nvGrpSpPr>
        <p:grpSpPr>
          <a:xfrm>
            <a:off x="73901" y="6397355"/>
            <a:ext cx="4994413" cy="1460311"/>
            <a:chOff x="73899" y="6368385"/>
            <a:chExt cx="4995058" cy="1489280"/>
          </a:xfrm>
        </p:grpSpPr>
        <p:sp>
          <p:nvSpPr>
            <p:cNvPr id="18" name="Rectángulo: esquinas redondeadas 17">
              <a:extLst>
                <a:ext uri="{FF2B5EF4-FFF2-40B4-BE49-F238E27FC236}">
                  <a16:creationId xmlns:a16="http://schemas.microsoft.com/office/drawing/2014/main" id="{49E6F715-110F-0672-D464-0AE63BE4AD4F}"/>
                </a:ext>
              </a:extLst>
            </p:cNvPr>
            <p:cNvSpPr/>
            <p:nvPr/>
          </p:nvSpPr>
          <p:spPr>
            <a:xfrm>
              <a:off x="74543" y="6368385"/>
              <a:ext cx="4994414" cy="1489280"/>
            </a:xfrm>
            <a:prstGeom prst="roundRect">
              <a:avLst/>
            </a:prstGeom>
            <a:gradFill flip="none" rotWithShape="1">
              <a:gsLst>
                <a:gs pos="13000">
                  <a:srgbClr val="BDCEDF"/>
                </a:gs>
                <a:gs pos="6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6" name="Rectángulo: esquinas superiores redondeadas 25">
              <a:extLst>
                <a:ext uri="{FF2B5EF4-FFF2-40B4-BE49-F238E27FC236}">
                  <a16:creationId xmlns:a16="http://schemas.microsoft.com/office/drawing/2014/main" id="{9088BFD5-0C53-99C3-5F4F-CC759F41A3E5}"/>
                </a:ext>
              </a:extLst>
            </p:cNvPr>
            <p:cNvSpPr/>
            <p:nvPr/>
          </p:nvSpPr>
          <p:spPr>
            <a:xfrm>
              <a:off x="73899" y="6376029"/>
              <a:ext cx="4994413" cy="284146"/>
            </a:xfrm>
            <a:prstGeom prst="round2Same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100000">
                  <a:srgbClr val="9BB0C3">
                    <a:tint val="66000"/>
                    <a:satMod val="160000"/>
                  </a:srgbClr>
                </a:gs>
                <a:gs pos="0">
                  <a:srgbClr val="28639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9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CONCLUSIONES</a:t>
              </a:r>
              <a:endParaRPr lang="es-AR" dirty="0"/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4A25B9A1-A57F-58AC-AC7C-EC63761FAE29}"/>
              </a:ext>
            </a:extLst>
          </p:cNvPr>
          <p:cNvGrpSpPr/>
          <p:nvPr/>
        </p:nvGrpSpPr>
        <p:grpSpPr>
          <a:xfrm>
            <a:off x="73899" y="7967186"/>
            <a:ext cx="4995058" cy="1430774"/>
            <a:chOff x="73899" y="7871319"/>
            <a:chExt cx="4995058" cy="1526641"/>
          </a:xfrm>
        </p:grpSpPr>
        <p:sp>
          <p:nvSpPr>
            <p:cNvPr id="20" name="Rectángulo: esquinas redondeadas 19">
              <a:extLst>
                <a:ext uri="{FF2B5EF4-FFF2-40B4-BE49-F238E27FC236}">
                  <a16:creationId xmlns:a16="http://schemas.microsoft.com/office/drawing/2014/main" id="{92EE2965-9F9A-3E58-2D22-430E45980E58}"/>
                </a:ext>
              </a:extLst>
            </p:cNvPr>
            <p:cNvSpPr/>
            <p:nvPr/>
          </p:nvSpPr>
          <p:spPr>
            <a:xfrm>
              <a:off x="74543" y="7908680"/>
              <a:ext cx="4994414" cy="1489280"/>
            </a:xfrm>
            <a:prstGeom prst="roundRect">
              <a:avLst/>
            </a:prstGeom>
            <a:gradFill flip="none" rotWithShape="1">
              <a:gsLst>
                <a:gs pos="13000">
                  <a:srgbClr val="BDCEDF"/>
                </a:gs>
                <a:gs pos="6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s-AR" sz="600" dirty="0"/>
            </a:p>
          </p:txBody>
        </p:sp>
        <p:sp>
          <p:nvSpPr>
            <p:cNvPr id="27" name="Rectángulo: esquinas superiores redondeadas 26">
              <a:extLst>
                <a:ext uri="{FF2B5EF4-FFF2-40B4-BE49-F238E27FC236}">
                  <a16:creationId xmlns:a16="http://schemas.microsoft.com/office/drawing/2014/main" id="{0ADF76BD-6AAF-3A5B-FAB8-AFB8C05D41C1}"/>
                </a:ext>
              </a:extLst>
            </p:cNvPr>
            <p:cNvSpPr/>
            <p:nvPr/>
          </p:nvSpPr>
          <p:spPr>
            <a:xfrm>
              <a:off x="73899" y="7871319"/>
              <a:ext cx="4994413" cy="284146"/>
            </a:xfrm>
            <a:prstGeom prst="round2Same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100000">
                  <a:srgbClr val="9BB0C3">
                    <a:tint val="66000"/>
                    <a:satMod val="160000"/>
                  </a:srgbClr>
                </a:gs>
                <a:gs pos="0">
                  <a:srgbClr val="286393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9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BIBLIOGRAFÍA</a:t>
              </a:r>
              <a:endParaRPr lang="es-AR" dirty="0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D1A3E8E1-2101-9F5A-32DB-4ED51A4F1D61}"/>
              </a:ext>
            </a:extLst>
          </p:cNvPr>
          <p:cNvSpPr txBox="1"/>
          <p:nvPr/>
        </p:nvSpPr>
        <p:spPr>
          <a:xfrm>
            <a:off x="110849" y="8247908"/>
            <a:ext cx="49937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(Tamaño de letra: </a:t>
            </a:r>
            <a:r>
              <a:rPr lang="es-MX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puntos</a:t>
            </a:r>
            <a:r>
              <a:rPr lang="es-MX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Fuente: </a:t>
            </a:r>
            <a:r>
              <a:rPr lang="es-MX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Arial</a:t>
            </a:r>
            <a:r>
              <a:rPr lang="es-MX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s-MX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Calibri</a:t>
            </a:r>
            <a:r>
              <a:rPr lang="es-MX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es-MX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AR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 A, Autor B. "Título del estudio". Revista, Año, Volumen, Páginas.</a:t>
            </a:r>
          </a:p>
          <a:p>
            <a:r>
              <a:rPr lang="es-AR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 A, Autor B. "Título del estudio". Revista, Año, Volumen, Páginas.</a:t>
            </a:r>
          </a:p>
          <a:p>
            <a:endParaRPr lang="es-A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5F46A69-C523-F2DE-AEAA-0812B3AC6F86}"/>
              </a:ext>
            </a:extLst>
          </p:cNvPr>
          <p:cNvSpPr txBox="1"/>
          <p:nvPr/>
        </p:nvSpPr>
        <p:spPr>
          <a:xfrm>
            <a:off x="110849" y="6694835"/>
            <a:ext cx="4993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(Tamaño de letra: </a:t>
            </a:r>
            <a:r>
              <a:rPr lang="es-MX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6 -10 puntos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Fuente: </a:t>
            </a:r>
            <a:r>
              <a:rPr lang="es-MX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Arial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s-MX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Calibri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Resumir las implicaciones principales de los hallazgos, su relevancia clínica, y posibles líneas futuras de investigación.</a:t>
            </a:r>
          </a:p>
          <a:p>
            <a:r>
              <a:rPr lang="es-MX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Ejemplo genérico:</a:t>
            </a:r>
            <a:b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resultados sugieren que [Conclusión principal]. Esto resalta la importancia de [Intervención/Variable], lo que podría influir en [Práctica clínica futura].</a:t>
            </a:r>
          </a:p>
          <a:p>
            <a:endParaRPr lang="es-A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5FA5310-5B01-E39B-FF03-4163224FCF8F}"/>
              </a:ext>
            </a:extLst>
          </p:cNvPr>
          <p:cNvSpPr txBox="1"/>
          <p:nvPr/>
        </p:nvSpPr>
        <p:spPr>
          <a:xfrm>
            <a:off x="2119445" y="1969072"/>
            <a:ext cx="294886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(Tamaño de letra: </a:t>
            </a:r>
            <a:r>
              <a:rPr lang="es-MX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6 - 10 puntos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Fuente: </a:t>
            </a:r>
            <a:r>
              <a:rPr lang="es-MX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Arial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s-MX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Calibri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MX" sz="1200" dirty="0"/>
              <a:t>Presentar los hallazgos clave del 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estudio</a:t>
            </a:r>
            <a:r>
              <a:rPr lang="es-MX" sz="1200" dirty="0"/>
              <a:t>. Los resultados deben estar acompañados de gráficos o tablas para facilitar la comprensión visual.</a:t>
            </a:r>
          </a:p>
          <a:p>
            <a:r>
              <a:rPr lang="es-MX" sz="1200" b="1" dirty="0"/>
              <a:t>Ejemplo genérico:</a:t>
            </a:r>
            <a:br>
              <a:rPr lang="es-MX" sz="1200" dirty="0"/>
            </a:br>
            <a:r>
              <a:rPr lang="es-MX" sz="1200" dirty="0"/>
              <a:t>Se observó que el [XX%] de los pacientes presentó [Condición/Resultado]. La relación entre [Variable 1] y [Variable 2] fue estadísticamente significativa (p &lt; 0.05).</a:t>
            </a:r>
          </a:p>
          <a:p>
            <a:endParaRPr lang="es-A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E5E4455-5ADE-B4B4-46D1-AFDA67BDB9AB}"/>
              </a:ext>
            </a:extLst>
          </p:cNvPr>
          <p:cNvSpPr txBox="1"/>
          <p:nvPr/>
        </p:nvSpPr>
        <p:spPr>
          <a:xfrm>
            <a:off x="93553" y="4006065"/>
            <a:ext cx="1885373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(Tamaño de letra: </a:t>
            </a:r>
            <a:r>
              <a:rPr lang="es-MX" sz="10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6 - 10; </a:t>
            </a:r>
            <a:r>
              <a:rPr lang="es-MX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Fuente</a:t>
            </a:r>
            <a:r>
              <a:rPr lang="es-MX" sz="10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Arial </a:t>
            </a:r>
            <a:r>
              <a:rPr lang="es-MX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s-MX" sz="10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Calibri)</a:t>
            </a:r>
          </a:p>
          <a:p>
            <a:r>
              <a:rPr lang="es-MX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Ejemplo genérico:</a:t>
            </a:r>
            <a:br>
              <a:rPr lang="es-MX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s-MX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realizó un estudio [descriptivo, observacional, experimental] en el [Centro/Institución] entre [Fechas]. Se incluyeron [número] pacientes que cumplieron con los criterios de inclusión. Se analizaron variables como [Variable 1], [Variable 2], utilizando técnicas de [Método estadístico/técnica específica].</a:t>
            </a:r>
          </a:p>
          <a:p>
            <a:endParaRPr lang="es-A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E39BA37-93A5-EB11-26DA-016A1367E6B4}"/>
              </a:ext>
            </a:extLst>
          </p:cNvPr>
          <p:cNvSpPr txBox="1"/>
          <p:nvPr/>
        </p:nvSpPr>
        <p:spPr>
          <a:xfrm>
            <a:off x="73901" y="2960092"/>
            <a:ext cx="18853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(Tamaño de letra: </a:t>
            </a:r>
            <a:r>
              <a:rPr lang="es-MX" sz="10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6 -10 ; </a:t>
            </a:r>
            <a:r>
              <a:rPr lang="es-MX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Fuente</a:t>
            </a:r>
            <a:r>
              <a:rPr lang="es-MX" sz="10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Arial </a:t>
            </a:r>
            <a:r>
              <a:rPr lang="es-MX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s-MX" sz="10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Calibri)</a:t>
            </a:r>
          </a:p>
          <a:p>
            <a:endParaRPr lang="es-A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938BD11-2F63-2BBD-DAFD-01B3AA8F8A22}"/>
              </a:ext>
            </a:extLst>
          </p:cNvPr>
          <p:cNvSpPr txBox="1"/>
          <p:nvPr/>
        </p:nvSpPr>
        <p:spPr>
          <a:xfrm>
            <a:off x="73901" y="2082228"/>
            <a:ext cx="18853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(Tamaño de letra: </a:t>
            </a:r>
            <a:r>
              <a:rPr lang="es-MX" sz="10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– 10 ; </a:t>
            </a:r>
            <a:r>
              <a:rPr lang="es-MX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Fuente</a:t>
            </a:r>
            <a:r>
              <a:rPr lang="es-MX" sz="10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Arial </a:t>
            </a:r>
            <a:r>
              <a:rPr lang="es-MX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s-MX" sz="10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Calibri)</a:t>
            </a:r>
          </a:p>
          <a:p>
            <a:endParaRPr lang="es-A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3" name="Diagrama 12">
            <a:extLst>
              <a:ext uri="{FF2B5EF4-FFF2-40B4-BE49-F238E27FC236}">
                <a16:creationId xmlns:a16="http://schemas.microsoft.com/office/drawing/2014/main" id="{F9412CC2-7BF1-C5E2-281F-0A1EDD4EA2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2076285"/>
              </p:ext>
            </p:extLst>
          </p:nvPr>
        </p:nvGraphicFramePr>
        <p:xfrm>
          <a:off x="2130729" y="4333294"/>
          <a:ext cx="1463150" cy="1245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3550C466-2A48-ACE5-BFAF-9055F1CFC8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8840536"/>
              </p:ext>
            </p:extLst>
          </p:nvPr>
        </p:nvGraphicFramePr>
        <p:xfrm>
          <a:off x="3734401" y="4349015"/>
          <a:ext cx="1192725" cy="1342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12F13B27-6F6E-57F4-4CA4-9AC20D3979D8}"/>
              </a:ext>
            </a:extLst>
          </p:cNvPr>
          <p:cNvSpPr/>
          <p:nvPr/>
        </p:nvSpPr>
        <p:spPr>
          <a:xfrm>
            <a:off x="3" y="1108576"/>
            <a:ext cx="5143499" cy="496213"/>
          </a:xfrm>
          <a:prstGeom prst="roundRect">
            <a:avLst>
              <a:gd name="adj" fmla="val 12624"/>
            </a:avLst>
          </a:prstGeom>
          <a:solidFill>
            <a:srgbClr val="286393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1200" i="1" dirty="0">
                <a:solidFill>
                  <a:schemeClr val="bg1"/>
                </a:solidFill>
              </a:rPr>
              <a:t>“</a:t>
            </a:r>
            <a:r>
              <a:rPr lang="es-AR" sz="1200" b="1" i="1" dirty="0">
                <a:solidFill>
                  <a:schemeClr val="bg1"/>
                </a:solidFill>
              </a:rPr>
              <a:t>Titulo del trabajo”</a:t>
            </a:r>
            <a:r>
              <a:rPr lang="es-AR" sz="1200" b="1" dirty="0">
                <a:solidFill>
                  <a:schemeClr val="bg1"/>
                </a:solidFill>
              </a:rPr>
              <a:t> </a:t>
            </a:r>
            <a:r>
              <a:rPr lang="es-AR" sz="1200" dirty="0">
                <a:solidFill>
                  <a:schemeClr val="bg1"/>
                </a:solidFill>
              </a:rPr>
              <a:t>(Tamaño de letra: </a:t>
            </a:r>
            <a:r>
              <a:rPr lang="es-AR" sz="1200" b="1" dirty="0">
                <a:solidFill>
                  <a:schemeClr val="bg1"/>
                </a:solidFill>
              </a:rPr>
              <a:t>11 -14</a:t>
            </a:r>
            <a:r>
              <a:rPr lang="es-AR" sz="1200" dirty="0">
                <a:solidFill>
                  <a:schemeClr val="bg1"/>
                </a:solidFill>
              </a:rPr>
              <a:t>; Fuente </a:t>
            </a:r>
            <a:r>
              <a:rPr lang="es-AR" sz="1200" b="1" dirty="0">
                <a:solidFill>
                  <a:schemeClr val="bg1"/>
                </a:solidFill>
              </a:rPr>
              <a:t>Arial</a:t>
            </a:r>
            <a:r>
              <a:rPr lang="es-AR" sz="1200" dirty="0">
                <a:solidFill>
                  <a:schemeClr val="bg1"/>
                </a:solidFill>
              </a:rPr>
              <a:t> o </a:t>
            </a:r>
            <a:r>
              <a:rPr lang="es-AR" sz="1200" b="1" dirty="0">
                <a:solidFill>
                  <a:schemeClr val="bg1"/>
                </a:solidFill>
              </a:rPr>
              <a:t>Calibri, Color: blanco</a:t>
            </a:r>
            <a:r>
              <a:rPr lang="es-AR" sz="12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FB9CE1D-9B2A-D046-06A1-35DB9542FB8A}"/>
              </a:ext>
            </a:extLst>
          </p:cNvPr>
          <p:cNvSpPr txBox="1"/>
          <p:nvPr/>
        </p:nvSpPr>
        <p:spPr>
          <a:xfrm>
            <a:off x="-642" y="1553576"/>
            <a:ext cx="510525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(Autores e institución: tamaño letra 6 – 8 puntos, Fuente: Arial o Calibri</a:t>
            </a:r>
            <a:r>
              <a:rPr lang="es-MX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es-MX" sz="105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s-A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661</TotalTime>
  <Words>447</Words>
  <Application>Microsoft Office PowerPoint</Application>
  <PresentationFormat>Presentación en pantalla (16:9)</PresentationFormat>
  <Paragraphs>23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Blas Cifuentes</cp:lastModifiedBy>
  <cp:revision>15</cp:revision>
  <dcterms:created xsi:type="dcterms:W3CDTF">2024-08-16T03:09:14Z</dcterms:created>
  <dcterms:modified xsi:type="dcterms:W3CDTF">2024-10-07T14:57:17Z</dcterms:modified>
</cp:coreProperties>
</file>